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58" r:id="rId3"/>
    <p:sldId id="282" r:id="rId4"/>
    <p:sldId id="283" r:id="rId5"/>
    <p:sldId id="284" r:id="rId6"/>
    <p:sldId id="281" r:id="rId7"/>
    <p:sldId id="280" r:id="rId8"/>
    <p:sldId id="287" r:id="rId9"/>
    <p:sldId id="285" r:id="rId10"/>
    <p:sldId id="288" r:id="rId11"/>
    <p:sldId id="286" r:id="rId12"/>
    <p:sldId id="289" r:id="rId13"/>
    <p:sldId id="291" r:id="rId14"/>
    <p:sldId id="290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  <p:sldId id="305" r:id="rId29"/>
    <p:sldId id="306" r:id="rId30"/>
    <p:sldId id="308" r:id="rId31"/>
    <p:sldId id="309" r:id="rId32"/>
    <p:sldId id="307" r:id="rId33"/>
    <p:sldId id="310" r:id="rId34"/>
    <p:sldId id="311" r:id="rId35"/>
    <p:sldId id="312" r:id="rId36"/>
    <p:sldId id="313" r:id="rId37"/>
    <p:sldId id="314" r:id="rId38"/>
    <p:sldId id="315" r:id="rId39"/>
    <p:sldId id="316" r:id="rId40"/>
    <p:sldId id="259" r:id="rId41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55" d="100"/>
          <a:sy n="55" d="100"/>
        </p:scale>
        <p:origin x="1152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kubernetes.io/docs/tasks/tools/install-minikube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800" b="1" dirty="0">
                <a:solidFill>
                  <a:srgbClr val="FFFF00"/>
                </a:solidFill>
              </a:rPr>
              <a:t>6 Yaml Introduction</a:t>
            </a:r>
            <a:endParaRPr lang="zh-TW" altLang="en-US" sz="48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AFC81C-41D2-47DC-8418-60D9E991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3640095"/>
            <a:ext cx="992526" cy="9448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800" b="1" dirty="0">
                <a:solidFill>
                  <a:srgbClr val="FFFF00"/>
                </a:solidFill>
              </a:rPr>
              <a:t>6.3 Yaml Dictionary</a:t>
            </a:r>
            <a:endParaRPr lang="zh-TW" altLang="en-US" sz="48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AFC81C-41D2-47DC-8418-60D9E991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3640095"/>
            <a:ext cx="992526" cy="9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64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6.3 Yaml Dictionary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352928" cy="163243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Dictionary (2:12/8:25)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How about the dictionary?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A dictionary is a group of properties grouped together under an item.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Here, we try to represent nutrition information of two fruits: the Calories, Fat, and Carbs, are different for each fruit.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FEB2F9-0E49-5528-B2A8-9437A5919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670" y="3349625"/>
            <a:ext cx="8448675" cy="3086100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159C91D-4ABE-D473-0B01-E2110D7AB175}"/>
              </a:ext>
            </a:extLst>
          </p:cNvPr>
          <p:cNvSpPr/>
          <p:nvPr/>
        </p:nvSpPr>
        <p:spPr>
          <a:xfrm>
            <a:off x="6732240" y="4728216"/>
            <a:ext cx="347433" cy="5729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5120B7C-E65E-70FD-713E-A7D29042E11F}"/>
              </a:ext>
            </a:extLst>
          </p:cNvPr>
          <p:cNvSpPr/>
          <p:nvPr/>
        </p:nvSpPr>
        <p:spPr>
          <a:xfrm>
            <a:off x="6732240" y="5749636"/>
            <a:ext cx="347433" cy="5729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150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6.3 Yaml Dictionary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352928" cy="136815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Dictionary (2:35/8:25)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Notice the blank space before each item.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We must have equal number of blank spaces before the properties of a single item.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So, they are all aligned together.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FEB2F9-0E49-5528-B2A8-9437A5919C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670" y="3349625"/>
            <a:ext cx="8448675" cy="3086100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159C91D-4ABE-D473-0B01-E2110D7AB175}"/>
              </a:ext>
            </a:extLst>
          </p:cNvPr>
          <p:cNvSpPr/>
          <p:nvPr/>
        </p:nvSpPr>
        <p:spPr>
          <a:xfrm>
            <a:off x="6732240" y="4728216"/>
            <a:ext cx="347433" cy="5729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5120B7C-E65E-70FD-713E-A7D29042E11F}"/>
              </a:ext>
            </a:extLst>
          </p:cNvPr>
          <p:cNvSpPr/>
          <p:nvPr/>
        </p:nvSpPr>
        <p:spPr>
          <a:xfrm>
            <a:off x="6732240" y="5749636"/>
            <a:ext cx="347433" cy="5729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55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800" b="1" dirty="0">
                <a:solidFill>
                  <a:srgbClr val="FFFF00"/>
                </a:solidFill>
              </a:rPr>
              <a:t>6.4 Yaml Spaces</a:t>
            </a:r>
            <a:endParaRPr lang="zh-TW" altLang="en-US" sz="48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AFC81C-41D2-47DC-8418-60D9E991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3640095"/>
            <a:ext cx="992526" cy="9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463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6.4 Yaml Spaces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368153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Spaces (2:47/8:25)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Let’s take a closer look at spaces in Yaml.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Here, we have a dictionary representing the nutrition information of Banana.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The total amount of Calories, Fat, and Carbs are shown.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6EA0F0-4558-8BC0-961C-DB8A4CE2B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751" y="2742040"/>
            <a:ext cx="4728641" cy="3956926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9288047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6.4 Yaml Spaces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916527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Spaces (3:00/8:25)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Notice the number of spaces before each property that indicates these  the key-values pairs fall within Banaba.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6EA0F0-4558-8BC0-961C-DB8A4CE2B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615" y="2545325"/>
            <a:ext cx="4992786" cy="4177963"/>
          </a:xfrm>
          <a:prstGeom prst="rect">
            <a:avLst/>
          </a:prstGeom>
          <a:ln>
            <a:solidFill>
              <a:srgbClr val="C00000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D6F2E4A-22AF-9A70-645F-99753DAFA4BF}"/>
              </a:ext>
            </a:extLst>
          </p:cNvPr>
          <p:cNvSpPr/>
          <p:nvPr/>
        </p:nvSpPr>
        <p:spPr>
          <a:xfrm>
            <a:off x="4572000" y="3857192"/>
            <a:ext cx="720080" cy="57992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336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6.4 Yaml Spaces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274753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Spaces (3:08/8:25)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But what if we have extra spaces for Fat and Carbs?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Then they (Fat and Carbs) will fall under Calories and thus Fat and Carbs become properties of Calories which does not make any sense. 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0E2E14-C2F8-E0A3-A6FD-91CDA76E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395" y="2722342"/>
            <a:ext cx="5229225" cy="387667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059594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6.4 Yaml Spaces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274753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Spaces (3:20/8:25)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This will result in a syntax error which will tell us that mapping values are not allowed here.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…because Calories already have a value set which is 105. 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0E2E14-C2F8-E0A3-A6FD-91CDA76E0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395" y="2722342"/>
            <a:ext cx="5229225" cy="387667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4336844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6.4 Yaml Spaces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274753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Spaces (3:26/8:25)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We can either set a direct value or a hash map.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We cannot have both.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So, the number of spaces before each property is key in YMAL.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C04F54-679E-E34D-BBC9-79A37A752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140" y="2777221"/>
            <a:ext cx="8101211" cy="3699346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681609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6.4 Yaml Spaces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720081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Spaces (3:37/8:25)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We must make sure they are in the right form to represent our data correctly.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FBBAF3-BA51-AF26-D612-68CC66D92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89" y="2296965"/>
            <a:ext cx="8101211" cy="3699346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702681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 Yaml Introduction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352928" cy="108012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b="1" dirty="0">
                <a:solidFill>
                  <a:schemeClr val="tx1"/>
                </a:solidFill>
              </a:rPr>
              <a:t>What is Yaml?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We discuss what Yaml files are.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The entire Kubernetes setup depends entirely on Yaml.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58106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EC7F43-CAB5-F2CF-6F39-E241F8F2D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012" y="2981325"/>
            <a:ext cx="3609975" cy="895350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800" b="1" dirty="0">
                <a:solidFill>
                  <a:srgbClr val="FFFF00"/>
                </a:solidFill>
              </a:rPr>
              <a:t>6.5 Yaml Advanced</a:t>
            </a:r>
            <a:endParaRPr lang="zh-TW" altLang="en-US" sz="48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AFC81C-41D2-47DC-8418-60D9E991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3640095"/>
            <a:ext cx="992526" cy="9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473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6.5 Yaml Advanced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658591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Advanced (3:45/8:25)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Let’s discuss in another level.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We can have a list containing dictionaries which contain a list.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For example, we have a list of fruits, and the elements of the list are Banana and Grape.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4185EA-EC00-2C8D-F19D-9CA5D5BFE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533" y="3071365"/>
            <a:ext cx="6076950" cy="3429000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3959037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6.5 Yaml Advanced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080121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Advanced (4:00/8:25)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…But each of these element are further dictionaries which contains nutrition information.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4185EA-EC00-2C8D-F19D-9CA5D5BFE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533" y="2630297"/>
            <a:ext cx="6076950" cy="3429000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6482230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 fontScale="90000"/>
          </a:bodyPr>
          <a:lstStyle/>
          <a:p>
            <a:r>
              <a:rPr lang="en-US" altLang="zh-TW" sz="48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sz="48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AFC81C-41D2-47DC-8418-60D9E991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3640095"/>
            <a:ext cx="992526" cy="9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7355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3168353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Dictionary, List, List of Dictionaries (4:08/8:25)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A lot of people are confused about Yaml: When to use a dictionary or a list.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Let’s discuss about Dictionary, List, and List of Dictionaries.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First, let’s understand that all what we discussed so far, such as, XML, JSON, or Yaml are used to represented data.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It can be data about the organization, all its employees, and their personal details.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…Or it can be data about a school, all its students, all their grades.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…Or it can be data about an automobile manufacturing company, all its cars, and its details.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The XML, JSON, and Yaml can be used to represent any data.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8876F7-D6D2-77F7-B1CA-12E795813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4949160"/>
            <a:ext cx="7439025" cy="65722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519125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347717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Dictionary, List, List of Dictionaries (4:52/8:25)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Let’s take an example of a car.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A car is a single object.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A car has properties, such as, color, model, transition, and price.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4EBDA7-84E5-488A-B491-6896B7B55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14" y="2632916"/>
            <a:ext cx="8048625" cy="374332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375491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347717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Dictionary, List, List of Dictionaries (5:00/8:25)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To store information or properties of a single object, we use a dictionary.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In this simple dictionary, we have properties of the car defined in a key-value format.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The object may not as simple as this.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B73329-1BCC-E2AC-79B2-917A72D9CB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621" y="2920292"/>
            <a:ext cx="7596773" cy="3256932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344819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347717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Dictionary, List, List of Dictionaries (5:30/8:25)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In this case, the single value of model is now replaced by a small dictatory with two properties name and year.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SO, this is the dictionary within another dictionary. 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3CEC9E-75B4-D608-1E1F-22B6B2051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852" y="3115915"/>
            <a:ext cx="7236296" cy="321947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2056467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2016225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Dictionary, List, List of Dictionaries (5:46/8:25)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Let’s say, we would like to store name of six cars.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The names are formed by the color and the model of the car.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To store this, we would use a list or an array, as it is multiple items of the same type of object.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Since we are only storing the names, we have a simple list of strings.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B9B365-97A7-1F50-9931-0406F1093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3344054"/>
            <a:ext cx="5904656" cy="3035727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8815675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080121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Dictionary, List, List of Dictionaries (6:10/8:25)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What is we would like to store all information about each car?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Everything that we listed before, such as, color, model, transition, and price.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BD63FD-2E63-0B1B-E364-1ED96C0A9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560844"/>
            <a:ext cx="6576392" cy="3923730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427079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 Yaml Introduction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352928" cy="108012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b="1" dirty="0">
                <a:solidFill>
                  <a:schemeClr val="tx1"/>
                </a:solidFill>
              </a:rPr>
              <a:t>What is Yaml? (0:40/8:25)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Yaml format is very similar to XML or JSON.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Yaml file format is very easy to pickup.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58106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6F5DB9-4EBE-72B8-AFAF-8B419CE5F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644387"/>
            <a:ext cx="8418690" cy="3291766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822506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8995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Dictionary, List, List of Dictionaries (6:20/8:25)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So, we expand each item in the array and replace the name with the dictionary we built earlier.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056A19-6635-4049-5B4B-4B5B715F7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2277645"/>
            <a:ext cx="6415243" cy="4216165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D41010-EFB5-EE79-A9F6-B3FCA38BE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6235" y="3699277"/>
            <a:ext cx="857250" cy="619125"/>
          </a:xfrm>
          <a:prstGeom prst="rect">
            <a:avLst/>
          </a:prstGeom>
          <a:ln>
            <a:noFill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2B16CDF-C610-014A-BF4F-4A92E1364779}"/>
              </a:ext>
            </a:extLst>
          </p:cNvPr>
          <p:cNvSpPr/>
          <p:nvPr/>
        </p:nvSpPr>
        <p:spPr>
          <a:xfrm>
            <a:off x="5366048" y="2896029"/>
            <a:ext cx="1187152" cy="78555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8C5EC2-1F65-8E45-265E-D5006A000F8A}"/>
              </a:ext>
            </a:extLst>
          </p:cNvPr>
          <p:cNvSpPr/>
          <p:nvPr/>
        </p:nvSpPr>
        <p:spPr>
          <a:xfrm>
            <a:off x="4126235" y="3699277"/>
            <a:ext cx="857250" cy="2621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176DFD-614A-9E6A-D5B2-95AD86938361}"/>
              </a:ext>
            </a:extLst>
          </p:cNvPr>
          <p:cNvCxnSpPr>
            <a:cxnSpLocks/>
            <a:stCxn id="12" idx="0"/>
            <a:endCxn id="13" idx="1"/>
          </p:cNvCxnSpPr>
          <p:nvPr/>
        </p:nvCxnSpPr>
        <p:spPr>
          <a:xfrm flipV="1">
            <a:off x="4554860" y="3288808"/>
            <a:ext cx="811188" cy="4104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51561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776805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Dictionary, List, List of Dictionaries (6:51/8:25)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We will then modify the array from a list of strings to a list of dictionaries.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056A19-6635-4049-5B4B-4B5B715F7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2135673"/>
            <a:ext cx="6631267" cy="4358138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D41010-EFB5-EE79-A9F6-B3FCA38BE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6235" y="3699277"/>
            <a:ext cx="857250" cy="619125"/>
          </a:xfrm>
          <a:prstGeom prst="rect">
            <a:avLst/>
          </a:prstGeom>
          <a:ln>
            <a:noFill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2B16CDF-C610-014A-BF4F-4A92E1364779}"/>
              </a:ext>
            </a:extLst>
          </p:cNvPr>
          <p:cNvSpPr/>
          <p:nvPr/>
        </p:nvSpPr>
        <p:spPr>
          <a:xfrm>
            <a:off x="5366048" y="2787458"/>
            <a:ext cx="1187152" cy="78555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8C5EC2-1F65-8E45-265E-D5006A000F8A}"/>
              </a:ext>
            </a:extLst>
          </p:cNvPr>
          <p:cNvSpPr/>
          <p:nvPr/>
        </p:nvSpPr>
        <p:spPr>
          <a:xfrm>
            <a:off x="4126235" y="3699277"/>
            <a:ext cx="857250" cy="2621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176DFD-614A-9E6A-D5B2-95AD86938361}"/>
              </a:ext>
            </a:extLst>
          </p:cNvPr>
          <p:cNvCxnSpPr>
            <a:cxnSpLocks/>
            <a:stCxn id="12" idx="0"/>
            <a:endCxn id="13" idx="1"/>
          </p:cNvCxnSpPr>
          <p:nvPr/>
        </p:nvCxnSpPr>
        <p:spPr>
          <a:xfrm flipV="1">
            <a:off x="4554860" y="3180237"/>
            <a:ext cx="811188" cy="519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6531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6.6 Dictionary, List, List of Dictionaries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226815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Dictionary, List, List of Dictionaries (6:57/8:25)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So, that is the difference between dictionary, list, and list of dictionaries.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We must understand the difference between the three and when to use each of these.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056A19-6635-4049-5B4B-4B5B715F7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2669332"/>
            <a:ext cx="5901283" cy="3878385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3D41010-EFB5-EE79-A9F6-B3FCA38BE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6235" y="3699277"/>
            <a:ext cx="857250" cy="619125"/>
          </a:xfrm>
          <a:prstGeom prst="rect">
            <a:avLst/>
          </a:prstGeom>
          <a:ln>
            <a:noFill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2B16CDF-C610-014A-BF4F-4A92E1364779}"/>
              </a:ext>
            </a:extLst>
          </p:cNvPr>
          <p:cNvSpPr/>
          <p:nvPr/>
        </p:nvSpPr>
        <p:spPr>
          <a:xfrm>
            <a:off x="5531371" y="3218887"/>
            <a:ext cx="1187152" cy="74253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8C5EC2-1F65-8E45-265E-D5006A000F8A}"/>
              </a:ext>
            </a:extLst>
          </p:cNvPr>
          <p:cNvSpPr/>
          <p:nvPr/>
        </p:nvSpPr>
        <p:spPr>
          <a:xfrm>
            <a:off x="4126235" y="3699277"/>
            <a:ext cx="857250" cy="2621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176DFD-614A-9E6A-D5B2-95AD86938361}"/>
              </a:ext>
            </a:extLst>
          </p:cNvPr>
          <p:cNvCxnSpPr>
            <a:endCxn id="13" idx="1"/>
          </p:cNvCxnSpPr>
          <p:nvPr/>
        </p:nvCxnSpPr>
        <p:spPr>
          <a:xfrm flipV="1">
            <a:off x="4983485" y="3590152"/>
            <a:ext cx="547886" cy="276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8826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800" b="1" dirty="0">
                <a:solidFill>
                  <a:srgbClr val="FFFF00"/>
                </a:solidFill>
              </a:rPr>
              <a:t>6.7 Yaml Notes</a:t>
            </a:r>
            <a:endParaRPr lang="zh-TW" altLang="en-US" sz="48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AFC81C-41D2-47DC-8418-60D9E991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3640095"/>
            <a:ext cx="992526" cy="9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9840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6.7 Yaml Notes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2016225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Notes (7:10/8:25)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Here, we discuss some key notes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Dictionary is an unordered collection, whereas lists are ordered collection.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So, what is that mean?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That means, two dictionaries that you see here have the same properties for Banana.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BDEFCC-50E7-38B9-440F-373605329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44" y="3795523"/>
            <a:ext cx="7655198" cy="1948896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6524702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6.7 Yaml Notes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2376265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Notes (7:20/8:25)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However, we can see the order of the properties, Fat and Carbs, do not match.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In the first dictionary, Fat is defined before Carbs and in the second dictionary, Carbs comes first followed by Fat. 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But that does not really matter, the properties can be defined in any order.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But the two dictionaries will still be the same. 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As long as the values of each property match.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17A0A3-0F96-2518-CD64-EF0C9F8E8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604" y="3807802"/>
            <a:ext cx="8858250" cy="218122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2582514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6.7 Yaml Notes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860433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Notes (7:48/8:25)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This is not the same for lists or arrays.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Arrays are ordered collection.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So, the order of items matter.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The two lists shown are not the same because Apple and Banana are at different positions.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36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6824BF-20E2-4A5C-7D36-A04B3FABE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0718" y="3273325"/>
            <a:ext cx="7556082" cy="315922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7754060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6.7 Yaml Notes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21474" y="1196752"/>
            <a:ext cx="8352928" cy="85386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Notes (8:03/8:25)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This is something to keep in mind while working with data structure.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37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61D290-7223-754C-F910-3B331C4F8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65" y="2393032"/>
            <a:ext cx="8091437" cy="3440791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0549440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6.7 Yaml Notes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21474" y="1196752"/>
            <a:ext cx="8352928" cy="122413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Notes (8:09/8:25)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Also remember, any line beginning with a hash is automatically ignored and is considered as a comment.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38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67A726-3378-C9BB-2E21-FDFE8E62C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2618553"/>
            <a:ext cx="6408712" cy="3786967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42224160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6.7 Yaml Notes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21474" y="1196752"/>
            <a:ext cx="8352928" cy="86409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Notes (8:20/8:25)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We are now ready to have the coding exercise with Yaml files.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39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6A7AB5D-5809-DADD-9AF5-23CCC74EC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4105796"/>
            <a:ext cx="3133725" cy="1314450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95021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 Yaml Introduction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656185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b="1" dirty="0">
                <a:solidFill>
                  <a:schemeClr val="tx1"/>
                </a:solidFill>
              </a:rPr>
              <a:t>What is Yaml? (0:57/8:25)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Below is the sample data for three different formats.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The one on the left is XML where we display a list of servers and their information.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The same data is represented in JSON format in the middle.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…and Yaml format to the right.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58106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D8F621-3689-10D6-F26F-B4B55123C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72" y="2962863"/>
            <a:ext cx="8418690" cy="3291766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4667031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 dirty="0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40</a:t>
            </a:fld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 Yaml Introduction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656185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b="1" dirty="0">
                <a:solidFill>
                  <a:schemeClr val="tx1"/>
                </a:solidFill>
              </a:rPr>
              <a:t>What is Yaml? (1:09/8:25)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Take a minute to compare three formats.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58106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D8F621-3689-10D6-F26F-B4B55123C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3226364"/>
            <a:ext cx="8418690" cy="3291766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2772189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800" b="1" dirty="0">
                <a:solidFill>
                  <a:srgbClr val="FFFF00"/>
                </a:solidFill>
              </a:rPr>
              <a:t>6.1 Yaml Key-Value</a:t>
            </a:r>
            <a:endParaRPr lang="zh-TW" altLang="en-US" sz="48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AFC81C-41D2-47DC-8418-60D9E991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3640095"/>
            <a:ext cx="992526" cy="9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253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6.1 Yaml Key-Value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1872209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Key-Value (1:23/8:25)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Let’s look at a close look at Yaml if you take the data in its simplest form, such as, key-value pair.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This is how you would define in Yaml key and value separated by a colon (:).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The keys are Fruit, Vegetable, Liquid, and Meat.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.. And the values are Apple, Carrot, Water, and Chicken.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E6D8A2-F93E-C210-A083-6A27844C6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3370" y="3293938"/>
            <a:ext cx="2581275" cy="3257550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360387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800" b="1" dirty="0">
                <a:solidFill>
                  <a:srgbClr val="FFFF00"/>
                </a:solidFill>
              </a:rPr>
              <a:t>6.2 Yaml Array</a:t>
            </a:r>
            <a:endParaRPr lang="zh-TW" altLang="en-US" sz="48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AFC81C-41D2-47DC-8418-60D9E9918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3640095"/>
            <a:ext cx="992526" cy="94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8125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400" b="1" dirty="0">
                <a:solidFill>
                  <a:srgbClr val="FFFF00"/>
                </a:solidFill>
              </a:rPr>
              <a:t>6.2 Yaml Array</a:t>
            </a:r>
            <a:endParaRPr lang="zh-TW" altLang="en-US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59"/>
            <a:ext cx="8352928" cy="2160241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  <a:latin typeface="+mj-lt"/>
              </a:rPr>
              <a:t>Yaml Array (1:47/8:25)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Remember, we must have a space followed by colon (:) differentiating the key and the value.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Let’s take a look at how an array is represented.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If we would like to list some fruits and vegetables,  we would say, fruits followed by a colon (:). On the next line, enter each item with a dash (-) in the front.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altLang="zh-TW" sz="1800" dirty="0">
                <a:solidFill>
                  <a:schemeClr val="tx1"/>
                </a:solidFill>
                <a:latin typeface="+mj-lt"/>
              </a:rPr>
              <a:t>The dash (-) indicates that it is an element of an array. 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https://www.youtube.com/watch?v=o9pT9cWzbnI&amp;list=PL2We04F3Y_43dAehLMT5GxJhtk3mJtkl5&amp;index=6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2022/11/7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CE04BFC2-17A5-4D88-AB75-09117EFFD5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46166"/>
            <a:ext cx="9144000" cy="923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941B1CF-3259-A7A5-82A3-11E4DDC8F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4513" y="3615910"/>
            <a:ext cx="5514975" cy="3152775"/>
          </a:xfrm>
          <a:prstGeom prst="rect">
            <a:avLst/>
          </a:prstGeom>
          <a:ln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3576719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2840</TotalTime>
  <Words>2339</Words>
  <Application>Microsoft Office PowerPoint</Application>
  <PresentationFormat>On-screen Show (4:3)</PresentationFormat>
  <Paragraphs>290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Wingdings</vt:lpstr>
      <vt:lpstr>Office 佈景主題</vt:lpstr>
      <vt:lpstr>6 Yaml Introduction</vt:lpstr>
      <vt:lpstr>6 Yaml Introduction</vt:lpstr>
      <vt:lpstr>6 Yaml Introduction</vt:lpstr>
      <vt:lpstr>6 Yaml Introduction</vt:lpstr>
      <vt:lpstr>6 Yaml Introduction</vt:lpstr>
      <vt:lpstr>6.1 Yaml Key-Value</vt:lpstr>
      <vt:lpstr>6.1 Yaml Key-Value</vt:lpstr>
      <vt:lpstr>6.2 Yaml Array</vt:lpstr>
      <vt:lpstr>6.2 Yaml Array</vt:lpstr>
      <vt:lpstr>6.3 Yaml Dictionary</vt:lpstr>
      <vt:lpstr>6.3 Yaml Dictionary</vt:lpstr>
      <vt:lpstr>6.3 Yaml Dictionary</vt:lpstr>
      <vt:lpstr>6.4 Yaml Spaces</vt:lpstr>
      <vt:lpstr>6.4 Yaml Spaces</vt:lpstr>
      <vt:lpstr>6.4 Yaml Spaces</vt:lpstr>
      <vt:lpstr>6.4 Yaml Spaces</vt:lpstr>
      <vt:lpstr>6.4 Yaml Spaces</vt:lpstr>
      <vt:lpstr>6.4 Yaml Spaces</vt:lpstr>
      <vt:lpstr>6.4 Yaml Spaces</vt:lpstr>
      <vt:lpstr>6.5 Yaml Advanced</vt:lpstr>
      <vt:lpstr>6.5 Yaml Advanced</vt:lpstr>
      <vt:lpstr>6.5 Yaml Advanced</vt:lpstr>
      <vt:lpstr>6.6 Dictionary, List, List of Dictionaries</vt:lpstr>
      <vt:lpstr>6.6 Dictionary, List, List of Dictionaries</vt:lpstr>
      <vt:lpstr>6.6 Dictionary, List, List of Dictionaries</vt:lpstr>
      <vt:lpstr>6.6 Dictionary, List, List of Dictionaries</vt:lpstr>
      <vt:lpstr>6.6 Dictionary, List, List of Dictionaries</vt:lpstr>
      <vt:lpstr>6.6 Dictionary, List, List of Dictionaries</vt:lpstr>
      <vt:lpstr>6.6 Dictionary, List, List of Dictionaries</vt:lpstr>
      <vt:lpstr>6.6 Dictionary, List, List of Dictionaries</vt:lpstr>
      <vt:lpstr>6.6 Dictionary, List, List of Dictionaries</vt:lpstr>
      <vt:lpstr>6.6 Dictionary, List, List of Dictionaries</vt:lpstr>
      <vt:lpstr>6.7 Yaml Notes</vt:lpstr>
      <vt:lpstr>6.7 Yaml Notes</vt:lpstr>
      <vt:lpstr>6.7 Yaml Notes</vt:lpstr>
      <vt:lpstr>6.7 Yaml Notes</vt:lpstr>
      <vt:lpstr>6.7 Yaml Notes</vt:lpstr>
      <vt:lpstr>6.7 Yaml Notes</vt:lpstr>
      <vt:lpstr>6.7 Yaml Notes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533</cp:revision>
  <dcterms:created xsi:type="dcterms:W3CDTF">2018-09-28T16:40:41Z</dcterms:created>
  <dcterms:modified xsi:type="dcterms:W3CDTF">2022-11-08T01:47:41Z</dcterms:modified>
</cp:coreProperties>
</file>

<file path=docProps/thumbnail.jpeg>
</file>